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45" r:id="rId53"/>
    <p:sldId id="307" r:id="rId54"/>
    <p:sldId id="308" r:id="rId55"/>
    <p:sldId id="309" r:id="rId56"/>
    <p:sldId id="314" r:id="rId57"/>
    <p:sldId id="315" r:id="rId58"/>
    <p:sldId id="316" r:id="rId59"/>
    <p:sldId id="317" r:id="rId60"/>
    <p:sldId id="346" r:id="rId61"/>
    <p:sldId id="318" r:id="rId62"/>
    <p:sldId id="347" r:id="rId63"/>
    <p:sldId id="319" r:id="rId64"/>
    <p:sldId id="348" r:id="rId65"/>
    <p:sldId id="320" r:id="rId66"/>
    <p:sldId id="321" r:id="rId67"/>
    <p:sldId id="34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42" r:id="rId80"/>
    <p:sldId id="333" r:id="rId81"/>
    <p:sldId id="334" r:id="rId82"/>
    <p:sldId id="335" r:id="rId83"/>
    <p:sldId id="336" r:id="rId84"/>
    <p:sldId id="343" r:id="rId85"/>
    <p:sldId id="337" r:id="rId86"/>
    <p:sldId id="339" r:id="rId87"/>
    <p:sldId id="344" r:id="rId88"/>
    <p:sldId id="340" r:id="rId89"/>
  </p:sldIdLst>
  <p:sldSz cx="10691813" cy="75596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4545FA-5E88-4D18-8C34-96ACF3AC00FB}" v="103" dt="2024-03-07T13:52:20.8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95" Type="http://schemas.microsoft.com/office/2015/10/relationships/revisionInfo" Target="revisionInfo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go Ghaly" userId="bc39e1e7-041c-4187-bd71-f1d7a4c7925b" providerId="ADAL" clId="{624545FA-5E88-4D18-8C34-96ACF3AC00FB}"/>
    <pc:docChg chg="undo custSel addSld delSld modSld sldOrd">
      <pc:chgData name="Margo Ghaly" userId="bc39e1e7-041c-4187-bd71-f1d7a4c7925b" providerId="ADAL" clId="{624545FA-5E88-4D18-8C34-96ACF3AC00FB}" dt="2024-03-07T13:52:43.197" v="272" actId="1076"/>
      <pc:docMkLst>
        <pc:docMk/>
      </pc:docMkLst>
      <pc:sldChg chg="addSp modSp mod">
        <pc:chgData name="Margo Ghaly" userId="bc39e1e7-041c-4187-bd71-f1d7a4c7925b" providerId="ADAL" clId="{624545FA-5E88-4D18-8C34-96ACF3AC00FB}" dt="2024-03-07T11:18:54.699" v="2" actId="962"/>
        <pc:sldMkLst>
          <pc:docMk/>
          <pc:sldMk cId="1843250631" sldId="296"/>
        </pc:sldMkLst>
        <pc:picChg chg="add mod">
          <ac:chgData name="Margo Ghaly" userId="bc39e1e7-041c-4187-bd71-f1d7a4c7925b" providerId="ADAL" clId="{624545FA-5E88-4D18-8C34-96ACF3AC00FB}" dt="2024-03-07T11:18:54.699" v="2" actId="962"/>
          <ac:picMkLst>
            <pc:docMk/>
            <pc:sldMk cId="1843250631" sldId="296"/>
            <ac:picMk id="3" creationId="{59AA0E79-C95E-C376-35FF-2B636B02B36E}"/>
          </ac:picMkLst>
        </pc:picChg>
      </pc:sldChg>
      <pc:sldChg chg="addSp modSp mod">
        <pc:chgData name="Margo Ghaly" userId="bc39e1e7-041c-4187-bd71-f1d7a4c7925b" providerId="ADAL" clId="{624545FA-5E88-4D18-8C34-96ACF3AC00FB}" dt="2024-03-07T11:18:57.416" v="4" actId="27614"/>
        <pc:sldMkLst>
          <pc:docMk/>
          <pc:sldMk cId="2173799964" sldId="297"/>
        </pc:sldMkLst>
        <pc:picChg chg="add mod">
          <ac:chgData name="Margo Ghaly" userId="bc39e1e7-041c-4187-bd71-f1d7a4c7925b" providerId="ADAL" clId="{624545FA-5E88-4D18-8C34-96ACF3AC00FB}" dt="2024-03-07T11:18:57.416" v="4" actId="27614"/>
          <ac:picMkLst>
            <pc:docMk/>
            <pc:sldMk cId="2173799964" sldId="297"/>
            <ac:picMk id="3" creationId="{47A8B306-FFAC-349F-8CD5-A0E2C38F807F}"/>
          </ac:picMkLst>
        </pc:picChg>
      </pc:sldChg>
      <pc:sldChg chg="addSp modSp mod">
        <pc:chgData name="Margo Ghaly" userId="bc39e1e7-041c-4187-bd71-f1d7a4c7925b" providerId="ADAL" clId="{624545FA-5E88-4D18-8C34-96ACF3AC00FB}" dt="2024-03-07T11:19:00.954" v="7" actId="962"/>
        <pc:sldMkLst>
          <pc:docMk/>
          <pc:sldMk cId="3193003969" sldId="298"/>
        </pc:sldMkLst>
        <pc:picChg chg="add mod">
          <ac:chgData name="Margo Ghaly" userId="bc39e1e7-041c-4187-bd71-f1d7a4c7925b" providerId="ADAL" clId="{624545FA-5E88-4D18-8C34-96ACF3AC00FB}" dt="2024-03-07T11:19:00.954" v="7" actId="962"/>
          <ac:picMkLst>
            <pc:docMk/>
            <pc:sldMk cId="3193003969" sldId="298"/>
            <ac:picMk id="3" creationId="{8C9D6238-55BF-4BAE-C63C-C89D4BFB1A84}"/>
          </ac:picMkLst>
        </pc:picChg>
      </pc:sldChg>
      <pc:sldChg chg="addSp modSp mod">
        <pc:chgData name="Margo Ghaly" userId="bc39e1e7-041c-4187-bd71-f1d7a4c7925b" providerId="ADAL" clId="{624545FA-5E88-4D18-8C34-96ACF3AC00FB}" dt="2024-03-07T11:19:04.343" v="10" actId="962"/>
        <pc:sldMkLst>
          <pc:docMk/>
          <pc:sldMk cId="2917059497" sldId="299"/>
        </pc:sldMkLst>
        <pc:picChg chg="add mod">
          <ac:chgData name="Margo Ghaly" userId="bc39e1e7-041c-4187-bd71-f1d7a4c7925b" providerId="ADAL" clId="{624545FA-5E88-4D18-8C34-96ACF3AC00FB}" dt="2024-03-07T11:19:04.343" v="10" actId="962"/>
          <ac:picMkLst>
            <pc:docMk/>
            <pc:sldMk cId="2917059497" sldId="299"/>
            <ac:picMk id="3" creationId="{FF960FBF-D831-4D2F-C0BC-EEE96858C8EB}"/>
          </ac:picMkLst>
        </pc:picChg>
      </pc:sldChg>
      <pc:sldChg chg="addSp modSp mod">
        <pc:chgData name="Margo Ghaly" userId="bc39e1e7-041c-4187-bd71-f1d7a4c7925b" providerId="ADAL" clId="{624545FA-5E88-4D18-8C34-96ACF3AC00FB}" dt="2024-03-07T11:19:09.469" v="12" actId="27614"/>
        <pc:sldMkLst>
          <pc:docMk/>
          <pc:sldMk cId="3776619549" sldId="300"/>
        </pc:sldMkLst>
        <pc:picChg chg="add mod">
          <ac:chgData name="Margo Ghaly" userId="bc39e1e7-041c-4187-bd71-f1d7a4c7925b" providerId="ADAL" clId="{624545FA-5E88-4D18-8C34-96ACF3AC00FB}" dt="2024-03-07T11:19:09.469" v="12" actId="27614"/>
          <ac:picMkLst>
            <pc:docMk/>
            <pc:sldMk cId="3776619549" sldId="300"/>
            <ac:picMk id="3" creationId="{83A0612E-75CF-7A24-E91C-6844E0A6EF38}"/>
          </ac:picMkLst>
        </pc:picChg>
      </pc:sldChg>
      <pc:sldChg chg="addSp modSp mod">
        <pc:chgData name="Margo Ghaly" userId="bc39e1e7-041c-4187-bd71-f1d7a4c7925b" providerId="ADAL" clId="{624545FA-5E88-4D18-8C34-96ACF3AC00FB}" dt="2024-03-07T11:19:11.569" v="15" actId="962"/>
        <pc:sldMkLst>
          <pc:docMk/>
          <pc:sldMk cId="3353408462" sldId="301"/>
        </pc:sldMkLst>
        <pc:picChg chg="add mod">
          <ac:chgData name="Margo Ghaly" userId="bc39e1e7-041c-4187-bd71-f1d7a4c7925b" providerId="ADAL" clId="{624545FA-5E88-4D18-8C34-96ACF3AC00FB}" dt="2024-03-07T11:19:11.569" v="15" actId="962"/>
          <ac:picMkLst>
            <pc:docMk/>
            <pc:sldMk cId="3353408462" sldId="301"/>
            <ac:picMk id="3" creationId="{B7645BD7-EFD1-34EB-62F7-62DA2E69B245}"/>
          </ac:picMkLst>
        </pc:picChg>
      </pc:sldChg>
      <pc:sldChg chg="addSp delSp modSp add mod">
        <pc:chgData name="Margo Ghaly" userId="bc39e1e7-041c-4187-bd71-f1d7a4c7925b" providerId="ADAL" clId="{624545FA-5E88-4D18-8C34-96ACF3AC00FB}" dt="2024-03-07T13:19:36.085" v="26" actId="27614"/>
        <pc:sldMkLst>
          <pc:docMk/>
          <pc:sldMk cId="1359551880" sldId="302"/>
        </pc:sldMkLst>
        <pc:picChg chg="del">
          <ac:chgData name="Margo Ghaly" userId="bc39e1e7-041c-4187-bd71-f1d7a4c7925b" providerId="ADAL" clId="{624545FA-5E88-4D18-8C34-96ACF3AC00FB}" dt="2024-03-07T11:19:16.663" v="17" actId="478"/>
          <ac:picMkLst>
            <pc:docMk/>
            <pc:sldMk cId="1359551880" sldId="302"/>
            <ac:picMk id="3" creationId="{7D3498CD-5D79-9DB0-2AFE-120DB3709270}"/>
          </ac:picMkLst>
        </pc:picChg>
        <pc:picChg chg="add mod">
          <ac:chgData name="Margo Ghaly" userId="bc39e1e7-041c-4187-bd71-f1d7a4c7925b" providerId="ADAL" clId="{624545FA-5E88-4D18-8C34-96ACF3AC00FB}" dt="2024-03-07T13:19:36.085" v="26" actId="27614"/>
          <ac:picMkLst>
            <pc:docMk/>
            <pc:sldMk cId="1359551880" sldId="302"/>
            <ac:picMk id="4" creationId="{A1F9B42D-220C-6535-9DF6-5BDDE448BECA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19:37.991" v="28" actId="27614"/>
        <pc:sldMkLst>
          <pc:docMk/>
          <pc:sldMk cId="3535430706" sldId="303"/>
        </pc:sldMkLst>
        <pc:picChg chg="add mod">
          <ac:chgData name="Margo Ghaly" userId="bc39e1e7-041c-4187-bd71-f1d7a4c7925b" providerId="ADAL" clId="{624545FA-5E88-4D18-8C34-96ACF3AC00FB}" dt="2024-03-07T13:19:37.991" v="28" actId="27614"/>
          <ac:picMkLst>
            <pc:docMk/>
            <pc:sldMk cId="3535430706" sldId="303"/>
            <ac:picMk id="3" creationId="{711AB704-AB04-10DF-0DE3-8FCA8DD7302E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19:41.097" v="30" actId="27614"/>
        <pc:sldMkLst>
          <pc:docMk/>
          <pc:sldMk cId="1361630137" sldId="304"/>
        </pc:sldMkLst>
        <pc:picChg chg="add mod">
          <ac:chgData name="Margo Ghaly" userId="bc39e1e7-041c-4187-bd71-f1d7a4c7925b" providerId="ADAL" clId="{624545FA-5E88-4D18-8C34-96ACF3AC00FB}" dt="2024-03-07T13:19:41.097" v="30" actId="27614"/>
          <ac:picMkLst>
            <pc:docMk/>
            <pc:sldMk cId="1361630137" sldId="304"/>
            <ac:picMk id="3" creationId="{87EE359B-EFFE-FA71-0E26-F9BECBD7942E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19:43.588" v="32" actId="27614"/>
        <pc:sldMkLst>
          <pc:docMk/>
          <pc:sldMk cId="2191615220" sldId="305"/>
        </pc:sldMkLst>
        <pc:picChg chg="add mod">
          <ac:chgData name="Margo Ghaly" userId="bc39e1e7-041c-4187-bd71-f1d7a4c7925b" providerId="ADAL" clId="{624545FA-5E88-4D18-8C34-96ACF3AC00FB}" dt="2024-03-07T13:19:43.588" v="32" actId="27614"/>
          <ac:picMkLst>
            <pc:docMk/>
            <pc:sldMk cId="2191615220" sldId="305"/>
            <ac:picMk id="3" creationId="{2F481322-28B3-6408-0069-F4C7E1D3FAFB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39:45.221" v="232" actId="2711"/>
        <pc:sldMkLst>
          <pc:docMk/>
          <pc:sldMk cId="863748906" sldId="306"/>
        </pc:sldMkLst>
        <pc:spChg chg="add mod">
          <ac:chgData name="Margo Ghaly" userId="bc39e1e7-041c-4187-bd71-f1d7a4c7925b" providerId="ADAL" clId="{624545FA-5E88-4D18-8C34-96ACF3AC00FB}" dt="2024-03-07T13:39:45.221" v="232" actId="2711"/>
          <ac:spMkLst>
            <pc:docMk/>
            <pc:sldMk cId="863748906" sldId="306"/>
            <ac:spMk id="4" creationId="{4FED5FE6-224A-9F19-7B6C-2247758929CE}"/>
          </ac:spMkLst>
        </pc:spChg>
        <pc:picChg chg="add mod">
          <ac:chgData name="Margo Ghaly" userId="bc39e1e7-041c-4187-bd71-f1d7a4c7925b" providerId="ADAL" clId="{624545FA-5E88-4D18-8C34-96ACF3AC00FB}" dt="2024-03-07T13:19:48.881" v="35" actId="962"/>
          <ac:picMkLst>
            <pc:docMk/>
            <pc:sldMk cId="863748906" sldId="306"/>
            <ac:picMk id="3" creationId="{078DA4B2-5550-2EB1-2406-6B6D489F9363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19:52.137" v="37" actId="27614"/>
        <pc:sldMkLst>
          <pc:docMk/>
          <pc:sldMk cId="225766185" sldId="307"/>
        </pc:sldMkLst>
        <pc:picChg chg="add mod">
          <ac:chgData name="Margo Ghaly" userId="bc39e1e7-041c-4187-bd71-f1d7a4c7925b" providerId="ADAL" clId="{624545FA-5E88-4D18-8C34-96ACF3AC00FB}" dt="2024-03-07T13:19:52.137" v="37" actId="27614"/>
          <ac:picMkLst>
            <pc:docMk/>
            <pc:sldMk cId="225766185" sldId="307"/>
            <ac:picMk id="3" creationId="{8878EB4A-2A95-2D45-275B-EED1F5F7CA3F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19:54.710" v="39" actId="27614"/>
        <pc:sldMkLst>
          <pc:docMk/>
          <pc:sldMk cId="3962223820" sldId="308"/>
        </pc:sldMkLst>
        <pc:picChg chg="add mod">
          <ac:chgData name="Margo Ghaly" userId="bc39e1e7-041c-4187-bd71-f1d7a4c7925b" providerId="ADAL" clId="{624545FA-5E88-4D18-8C34-96ACF3AC00FB}" dt="2024-03-07T13:19:54.710" v="39" actId="27614"/>
          <ac:picMkLst>
            <pc:docMk/>
            <pc:sldMk cId="3962223820" sldId="308"/>
            <ac:picMk id="3" creationId="{F26FE438-E8BE-A3D8-160C-C817052D9EDE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0:09.976" v="59" actId="962"/>
        <pc:sldMkLst>
          <pc:docMk/>
          <pc:sldMk cId="746760205" sldId="309"/>
        </pc:sldMkLst>
        <pc:picChg chg="add mod">
          <ac:chgData name="Margo Ghaly" userId="bc39e1e7-041c-4187-bd71-f1d7a4c7925b" providerId="ADAL" clId="{624545FA-5E88-4D18-8C34-96ACF3AC00FB}" dt="2024-03-07T13:20:09.976" v="59" actId="962"/>
          <ac:picMkLst>
            <pc:docMk/>
            <pc:sldMk cId="746760205" sldId="309"/>
            <ac:picMk id="3" creationId="{3F09E9C3-738B-2A1E-CD6E-DFAAE266B1AF}"/>
          </ac:picMkLst>
        </pc:picChg>
      </pc:sldChg>
      <pc:sldChg chg="addSp modSp add del mod">
        <pc:chgData name="Margo Ghaly" userId="bc39e1e7-041c-4187-bd71-f1d7a4c7925b" providerId="ADAL" clId="{624545FA-5E88-4D18-8C34-96ACF3AC00FB}" dt="2024-03-07T13:47:48.644" v="259" actId="47"/>
        <pc:sldMkLst>
          <pc:docMk/>
          <pc:sldMk cId="1482658776" sldId="310"/>
        </pc:sldMkLst>
        <pc:picChg chg="add mod">
          <ac:chgData name="Margo Ghaly" userId="bc39e1e7-041c-4187-bd71-f1d7a4c7925b" providerId="ADAL" clId="{624545FA-5E88-4D18-8C34-96ACF3AC00FB}" dt="2024-03-07T13:20:16.113" v="62" actId="962"/>
          <ac:picMkLst>
            <pc:docMk/>
            <pc:sldMk cId="1482658776" sldId="310"/>
            <ac:picMk id="3" creationId="{1BD1B44D-5159-9888-9E35-75A93680B45B}"/>
          </ac:picMkLst>
        </pc:picChg>
      </pc:sldChg>
      <pc:sldChg chg="addSp modSp add del mod">
        <pc:chgData name="Margo Ghaly" userId="bc39e1e7-041c-4187-bd71-f1d7a4c7925b" providerId="ADAL" clId="{624545FA-5E88-4D18-8C34-96ACF3AC00FB}" dt="2024-03-07T13:48:47.567" v="260" actId="47"/>
        <pc:sldMkLst>
          <pc:docMk/>
          <pc:sldMk cId="2196216401" sldId="311"/>
        </pc:sldMkLst>
        <pc:picChg chg="add mod">
          <ac:chgData name="Margo Ghaly" userId="bc39e1e7-041c-4187-bd71-f1d7a4c7925b" providerId="ADAL" clId="{624545FA-5E88-4D18-8C34-96ACF3AC00FB}" dt="2024-03-07T13:20:20.762" v="65" actId="962"/>
          <ac:picMkLst>
            <pc:docMk/>
            <pc:sldMk cId="2196216401" sldId="311"/>
            <ac:picMk id="3" creationId="{0756E9AC-F794-5D3D-1A1D-B01C7692F56C}"/>
          </ac:picMkLst>
        </pc:picChg>
      </pc:sldChg>
      <pc:sldChg chg="addSp modSp add del mod ord">
        <pc:chgData name="Margo Ghaly" userId="bc39e1e7-041c-4187-bd71-f1d7a4c7925b" providerId="ADAL" clId="{624545FA-5E88-4D18-8C34-96ACF3AC00FB}" dt="2024-03-07T13:43:22.246" v="242" actId="47"/>
        <pc:sldMkLst>
          <pc:docMk/>
          <pc:sldMk cId="3110542199" sldId="312"/>
        </pc:sldMkLst>
        <pc:picChg chg="add mod">
          <ac:chgData name="Margo Ghaly" userId="bc39e1e7-041c-4187-bd71-f1d7a4c7925b" providerId="ADAL" clId="{624545FA-5E88-4D18-8C34-96ACF3AC00FB}" dt="2024-03-07T13:20:28.721" v="68" actId="962"/>
          <ac:picMkLst>
            <pc:docMk/>
            <pc:sldMk cId="3110542199" sldId="312"/>
            <ac:picMk id="3" creationId="{BA391E1D-C7BF-CAB9-95D7-4FE7CAD4613F}"/>
          </ac:picMkLst>
        </pc:picChg>
      </pc:sldChg>
      <pc:sldChg chg="addSp modSp add del mod ord">
        <pc:chgData name="Margo Ghaly" userId="bc39e1e7-041c-4187-bd71-f1d7a4c7925b" providerId="ADAL" clId="{624545FA-5E88-4D18-8C34-96ACF3AC00FB}" dt="2024-03-07T13:43:32.135" v="245" actId="47"/>
        <pc:sldMkLst>
          <pc:docMk/>
          <pc:sldMk cId="3399159024" sldId="313"/>
        </pc:sldMkLst>
        <pc:picChg chg="add mod">
          <ac:chgData name="Margo Ghaly" userId="bc39e1e7-041c-4187-bd71-f1d7a4c7925b" providerId="ADAL" clId="{624545FA-5E88-4D18-8C34-96ACF3AC00FB}" dt="2024-03-07T13:20:31.548" v="71" actId="962"/>
          <ac:picMkLst>
            <pc:docMk/>
            <pc:sldMk cId="3399159024" sldId="313"/>
            <ac:picMk id="3" creationId="{596F94A5-C13E-0EE8-0DF2-4C0B5D41ABDD}"/>
          </ac:picMkLst>
        </pc:picChg>
      </pc:sldChg>
      <pc:sldChg chg="addSp modSp add mod ord">
        <pc:chgData name="Margo Ghaly" userId="bc39e1e7-041c-4187-bd71-f1d7a4c7925b" providerId="ADAL" clId="{624545FA-5E88-4D18-8C34-96ACF3AC00FB}" dt="2024-03-07T13:43:35.628" v="247"/>
        <pc:sldMkLst>
          <pc:docMk/>
          <pc:sldMk cId="2653630703" sldId="314"/>
        </pc:sldMkLst>
        <pc:picChg chg="add mod">
          <ac:chgData name="Margo Ghaly" userId="bc39e1e7-041c-4187-bd71-f1d7a4c7925b" providerId="ADAL" clId="{624545FA-5E88-4D18-8C34-96ACF3AC00FB}" dt="2024-03-07T13:20:34.130" v="74" actId="962"/>
          <ac:picMkLst>
            <pc:docMk/>
            <pc:sldMk cId="2653630703" sldId="314"/>
            <ac:picMk id="3" creationId="{4340EA23-3E9C-A17C-D51F-BE83C8DA6F5C}"/>
          </ac:picMkLst>
        </pc:picChg>
      </pc:sldChg>
      <pc:sldChg chg="addSp modSp add mod ord">
        <pc:chgData name="Margo Ghaly" userId="bc39e1e7-041c-4187-bd71-f1d7a4c7925b" providerId="ADAL" clId="{624545FA-5E88-4D18-8C34-96ACF3AC00FB}" dt="2024-03-07T13:44:04.250" v="249"/>
        <pc:sldMkLst>
          <pc:docMk/>
          <pc:sldMk cId="1879588450" sldId="315"/>
        </pc:sldMkLst>
        <pc:picChg chg="add mod">
          <ac:chgData name="Margo Ghaly" userId="bc39e1e7-041c-4187-bd71-f1d7a4c7925b" providerId="ADAL" clId="{624545FA-5E88-4D18-8C34-96ACF3AC00FB}" dt="2024-03-07T13:20:36.327" v="77" actId="962"/>
          <ac:picMkLst>
            <pc:docMk/>
            <pc:sldMk cId="1879588450" sldId="315"/>
            <ac:picMk id="3" creationId="{A5B6115F-6C21-ECFB-8696-48C5EF3C4FB9}"/>
          </ac:picMkLst>
        </pc:picChg>
      </pc:sldChg>
      <pc:sldChg chg="addSp modSp add mod ord">
        <pc:chgData name="Margo Ghaly" userId="bc39e1e7-041c-4187-bd71-f1d7a4c7925b" providerId="ADAL" clId="{624545FA-5E88-4D18-8C34-96ACF3AC00FB}" dt="2024-03-07T13:44:30.692" v="251"/>
        <pc:sldMkLst>
          <pc:docMk/>
          <pc:sldMk cId="1836616292" sldId="316"/>
        </pc:sldMkLst>
        <pc:picChg chg="add mod">
          <ac:chgData name="Margo Ghaly" userId="bc39e1e7-041c-4187-bd71-f1d7a4c7925b" providerId="ADAL" clId="{624545FA-5E88-4D18-8C34-96ACF3AC00FB}" dt="2024-03-07T13:20:40.363" v="80" actId="962"/>
          <ac:picMkLst>
            <pc:docMk/>
            <pc:sldMk cId="1836616292" sldId="316"/>
            <ac:picMk id="3" creationId="{B303B774-0445-A4E0-5A8F-AF85ECEB6975}"/>
          </ac:picMkLst>
        </pc:picChg>
      </pc:sldChg>
      <pc:sldChg chg="addSp modSp add mod ord">
        <pc:chgData name="Margo Ghaly" userId="bc39e1e7-041c-4187-bd71-f1d7a4c7925b" providerId="ADAL" clId="{624545FA-5E88-4D18-8C34-96ACF3AC00FB}" dt="2024-03-07T13:45:45.798" v="253"/>
        <pc:sldMkLst>
          <pc:docMk/>
          <pc:sldMk cId="2916481462" sldId="317"/>
        </pc:sldMkLst>
        <pc:picChg chg="add mod">
          <ac:chgData name="Margo Ghaly" userId="bc39e1e7-041c-4187-bd71-f1d7a4c7925b" providerId="ADAL" clId="{624545FA-5E88-4D18-8C34-96ACF3AC00FB}" dt="2024-03-07T13:21:03.075" v="83" actId="962"/>
          <ac:picMkLst>
            <pc:docMk/>
            <pc:sldMk cId="2916481462" sldId="317"/>
            <ac:picMk id="3" creationId="{1E3F872B-AAD6-813D-22ED-9F73ADF40A5D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1:06.241" v="85" actId="27614"/>
        <pc:sldMkLst>
          <pc:docMk/>
          <pc:sldMk cId="3508202347" sldId="318"/>
        </pc:sldMkLst>
        <pc:picChg chg="add mod">
          <ac:chgData name="Margo Ghaly" userId="bc39e1e7-041c-4187-bd71-f1d7a4c7925b" providerId="ADAL" clId="{624545FA-5E88-4D18-8C34-96ACF3AC00FB}" dt="2024-03-07T13:21:06.241" v="85" actId="27614"/>
          <ac:picMkLst>
            <pc:docMk/>
            <pc:sldMk cId="3508202347" sldId="318"/>
            <ac:picMk id="3" creationId="{66097E47-BF75-1F7F-0AF7-106FEC873834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1:07.719" v="87" actId="27614"/>
        <pc:sldMkLst>
          <pc:docMk/>
          <pc:sldMk cId="337596845" sldId="319"/>
        </pc:sldMkLst>
        <pc:picChg chg="add mod">
          <ac:chgData name="Margo Ghaly" userId="bc39e1e7-041c-4187-bd71-f1d7a4c7925b" providerId="ADAL" clId="{624545FA-5E88-4D18-8C34-96ACF3AC00FB}" dt="2024-03-07T13:21:07.719" v="87" actId="27614"/>
          <ac:picMkLst>
            <pc:docMk/>
            <pc:sldMk cId="337596845" sldId="319"/>
            <ac:picMk id="3" creationId="{236BDCDF-3F37-93DE-BFD6-00F4C1E6EC9D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1:10.171" v="90" actId="962"/>
        <pc:sldMkLst>
          <pc:docMk/>
          <pc:sldMk cId="1911066337" sldId="320"/>
        </pc:sldMkLst>
        <pc:picChg chg="add mod">
          <ac:chgData name="Margo Ghaly" userId="bc39e1e7-041c-4187-bd71-f1d7a4c7925b" providerId="ADAL" clId="{624545FA-5E88-4D18-8C34-96ACF3AC00FB}" dt="2024-03-07T13:21:10.171" v="90" actId="962"/>
          <ac:picMkLst>
            <pc:docMk/>
            <pc:sldMk cId="1911066337" sldId="320"/>
            <ac:picMk id="3" creationId="{2F1AD063-DAB9-9D1B-3F94-D8BE9BC6CB92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1:15.109" v="92" actId="27614"/>
        <pc:sldMkLst>
          <pc:docMk/>
          <pc:sldMk cId="1642002376" sldId="321"/>
        </pc:sldMkLst>
        <pc:picChg chg="add mod">
          <ac:chgData name="Margo Ghaly" userId="bc39e1e7-041c-4187-bd71-f1d7a4c7925b" providerId="ADAL" clId="{624545FA-5E88-4D18-8C34-96ACF3AC00FB}" dt="2024-03-07T13:21:15.109" v="92" actId="27614"/>
          <ac:picMkLst>
            <pc:docMk/>
            <pc:sldMk cId="1642002376" sldId="321"/>
            <ac:picMk id="3" creationId="{EB64A80E-9A27-5181-5674-413BE2F138B6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1:17.283" v="94" actId="27614"/>
        <pc:sldMkLst>
          <pc:docMk/>
          <pc:sldMk cId="523936874" sldId="322"/>
        </pc:sldMkLst>
        <pc:picChg chg="add mod">
          <ac:chgData name="Margo Ghaly" userId="bc39e1e7-041c-4187-bd71-f1d7a4c7925b" providerId="ADAL" clId="{624545FA-5E88-4D18-8C34-96ACF3AC00FB}" dt="2024-03-07T13:21:17.283" v="94" actId="27614"/>
          <ac:picMkLst>
            <pc:docMk/>
            <pc:sldMk cId="523936874" sldId="322"/>
            <ac:picMk id="3" creationId="{38A692B2-BF3E-2BBF-301F-DF9F8D15EC1B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1:19.027" v="96" actId="27614"/>
        <pc:sldMkLst>
          <pc:docMk/>
          <pc:sldMk cId="1391337973" sldId="323"/>
        </pc:sldMkLst>
        <pc:picChg chg="add mod">
          <ac:chgData name="Margo Ghaly" userId="bc39e1e7-041c-4187-bd71-f1d7a4c7925b" providerId="ADAL" clId="{624545FA-5E88-4D18-8C34-96ACF3AC00FB}" dt="2024-03-07T13:21:19.027" v="96" actId="27614"/>
          <ac:picMkLst>
            <pc:docMk/>
            <pc:sldMk cId="1391337973" sldId="323"/>
            <ac:picMk id="3" creationId="{04E0D95A-679B-DC51-9865-54618CFAD0AE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1:30.195" v="104" actId="962"/>
        <pc:sldMkLst>
          <pc:docMk/>
          <pc:sldMk cId="1939656263" sldId="324"/>
        </pc:sldMkLst>
        <pc:picChg chg="add mod">
          <ac:chgData name="Margo Ghaly" userId="bc39e1e7-041c-4187-bd71-f1d7a4c7925b" providerId="ADAL" clId="{624545FA-5E88-4D18-8C34-96ACF3AC00FB}" dt="2024-03-07T13:21:30.195" v="104" actId="962"/>
          <ac:picMkLst>
            <pc:docMk/>
            <pc:sldMk cId="1939656263" sldId="324"/>
            <ac:picMk id="3" creationId="{0E1007DE-392E-DE3F-088D-9D29BA9B4BC0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1:32.841" v="106" actId="27614"/>
        <pc:sldMkLst>
          <pc:docMk/>
          <pc:sldMk cId="2211469747" sldId="325"/>
        </pc:sldMkLst>
        <pc:picChg chg="add mod">
          <ac:chgData name="Margo Ghaly" userId="bc39e1e7-041c-4187-bd71-f1d7a4c7925b" providerId="ADAL" clId="{624545FA-5E88-4D18-8C34-96ACF3AC00FB}" dt="2024-03-07T13:21:32.841" v="106" actId="27614"/>
          <ac:picMkLst>
            <pc:docMk/>
            <pc:sldMk cId="2211469747" sldId="325"/>
            <ac:picMk id="3" creationId="{A1022323-D88C-EE15-32BE-6C619A833CAA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1:34.861" v="108" actId="27614"/>
        <pc:sldMkLst>
          <pc:docMk/>
          <pc:sldMk cId="3921557394" sldId="326"/>
        </pc:sldMkLst>
        <pc:picChg chg="add mod">
          <ac:chgData name="Margo Ghaly" userId="bc39e1e7-041c-4187-bd71-f1d7a4c7925b" providerId="ADAL" clId="{624545FA-5E88-4D18-8C34-96ACF3AC00FB}" dt="2024-03-07T13:21:34.861" v="108" actId="27614"/>
          <ac:picMkLst>
            <pc:docMk/>
            <pc:sldMk cId="3921557394" sldId="326"/>
            <ac:picMk id="3" creationId="{57A45A1E-F849-97F9-972E-7D478BD67C71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1:36.613" v="111" actId="962"/>
        <pc:sldMkLst>
          <pc:docMk/>
          <pc:sldMk cId="3583318854" sldId="327"/>
        </pc:sldMkLst>
        <pc:picChg chg="add mod">
          <ac:chgData name="Margo Ghaly" userId="bc39e1e7-041c-4187-bd71-f1d7a4c7925b" providerId="ADAL" clId="{624545FA-5E88-4D18-8C34-96ACF3AC00FB}" dt="2024-03-07T13:21:36.613" v="111" actId="962"/>
          <ac:picMkLst>
            <pc:docMk/>
            <pc:sldMk cId="3583318854" sldId="327"/>
            <ac:picMk id="3" creationId="{85437B9C-BB10-3116-5BF6-0B982742507F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1:39.314" v="114" actId="962"/>
        <pc:sldMkLst>
          <pc:docMk/>
          <pc:sldMk cId="3180934953" sldId="328"/>
        </pc:sldMkLst>
        <pc:picChg chg="add mod">
          <ac:chgData name="Margo Ghaly" userId="bc39e1e7-041c-4187-bd71-f1d7a4c7925b" providerId="ADAL" clId="{624545FA-5E88-4D18-8C34-96ACF3AC00FB}" dt="2024-03-07T13:21:39.314" v="114" actId="962"/>
          <ac:picMkLst>
            <pc:docMk/>
            <pc:sldMk cId="3180934953" sldId="328"/>
            <ac:picMk id="3" creationId="{A4E19117-A269-B61E-CB10-5EBA719E8759}"/>
          </ac:picMkLst>
        </pc:picChg>
      </pc:sldChg>
      <pc:sldChg chg="addSp delSp modSp add mod">
        <pc:chgData name="Margo Ghaly" userId="bc39e1e7-041c-4187-bd71-f1d7a4c7925b" providerId="ADAL" clId="{624545FA-5E88-4D18-8C34-96ACF3AC00FB}" dt="2024-03-07T13:21:45.762" v="119" actId="478"/>
        <pc:sldMkLst>
          <pc:docMk/>
          <pc:sldMk cId="1204015120" sldId="329"/>
        </pc:sldMkLst>
        <pc:picChg chg="add mod">
          <ac:chgData name="Margo Ghaly" userId="bc39e1e7-041c-4187-bd71-f1d7a4c7925b" providerId="ADAL" clId="{624545FA-5E88-4D18-8C34-96ACF3AC00FB}" dt="2024-03-07T13:21:41.508" v="117" actId="962"/>
          <ac:picMkLst>
            <pc:docMk/>
            <pc:sldMk cId="1204015120" sldId="329"/>
            <ac:picMk id="3" creationId="{8AE2E408-7FF5-90AF-E5B0-D3EADDDE6EEF}"/>
          </ac:picMkLst>
        </pc:picChg>
        <pc:picChg chg="add del mod">
          <ac:chgData name="Margo Ghaly" userId="bc39e1e7-041c-4187-bd71-f1d7a4c7925b" providerId="ADAL" clId="{624545FA-5E88-4D18-8C34-96ACF3AC00FB}" dt="2024-03-07T13:21:45.762" v="119" actId="478"/>
          <ac:picMkLst>
            <pc:docMk/>
            <pc:sldMk cId="1204015120" sldId="329"/>
            <ac:picMk id="4" creationId="{519DB633-3EB9-58F7-8136-DD74152389CE}"/>
          </ac:picMkLst>
        </pc:picChg>
      </pc:sldChg>
      <pc:sldChg chg="addSp delSp modSp add mod">
        <pc:chgData name="Margo Ghaly" userId="bc39e1e7-041c-4187-bd71-f1d7a4c7925b" providerId="ADAL" clId="{624545FA-5E88-4D18-8C34-96ACF3AC00FB}" dt="2024-03-07T13:21:59.463" v="129" actId="962"/>
        <pc:sldMkLst>
          <pc:docMk/>
          <pc:sldMk cId="2682007034" sldId="330"/>
        </pc:sldMkLst>
        <pc:picChg chg="del">
          <ac:chgData name="Margo Ghaly" userId="bc39e1e7-041c-4187-bd71-f1d7a4c7925b" providerId="ADAL" clId="{624545FA-5E88-4D18-8C34-96ACF3AC00FB}" dt="2024-03-07T13:21:52.345" v="121" actId="478"/>
          <ac:picMkLst>
            <pc:docMk/>
            <pc:sldMk cId="2682007034" sldId="330"/>
            <ac:picMk id="3" creationId="{F95FFB56-F60E-5953-9367-81B7409F461F}"/>
          </ac:picMkLst>
        </pc:picChg>
        <pc:picChg chg="add mod">
          <ac:chgData name="Margo Ghaly" userId="bc39e1e7-041c-4187-bd71-f1d7a4c7925b" providerId="ADAL" clId="{624545FA-5E88-4D18-8C34-96ACF3AC00FB}" dt="2024-03-07T13:21:59.463" v="129" actId="962"/>
          <ac:picMkLst>
            <pc:docMk/>
            <pc:sldMk cId="2682007034" sldId="330"/>
            <ac:picMk id="4" creationId="{A2B9BA50-6F02-1BF9-88B3-C45E7000D55B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2:02.440" v="132" actId="962"/>
        <pc:sldMkLst>
          <pc:docMk/>
          <pc:sldMk cId="1334621414" sldId="331"/>
        </pc:sldMkLst>
        <pc:picChg chg="add mod">
          <ac:chgData name="Margo Ghaly" userId="bc39e1e7-041c-4187-bd71-f1d7a4c7925b" providerId="ADAL" clId="{624545FA-5E88-4D18-8C34-96ACF3AC00FB}" dt="2024-03-07T13:22:02.440" v="132" actId="962"/>
          <ac:picMkLst>
            <pc:docMk/>
            <pc:sldMk cId="1334621414" sldId="331"/>
            <ac:picMk id="3" creationId="{72980697-33FA-0CBF-D82E-EA633E915787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2:05.921" v="135" actId="962"/>
        <pc:sldMkLst>
          <pc:docMk/>
          <pc:sldMk cId="765748183" sldId="332"/>
        </pc:sldMkLst>
        <pc:picChg chg="add mod">
          <ac:chgData name="Margo Ghaly" userId="bc39e1e7-041c-4187-bd71-f1d7a4c7925b" providerId="ADAL" clId="{624545FA-5E88-4D18-8C34-96ACF3AC00FB}" dt="2024-03-07T13:22:05.921" v="135" actId="962"/>
          <ac:picMkLst>
            <pc:docMk/>
            <pc:sldMk cId="765748183" sldId="332"/>
            <ac:picMk id="3" creationId="{B14C982D-335B-B649-9122-5A31D48B3CC3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2:08.416" v="138" actId="962"/>
        <pc:sldMkLst>
          <pc:docMk/>
          <pc:sldMk cId="701873442" sldId="333"/>
        </pc:sldMkLst>
        <pc:picChg chg="add mod">
          <ac:chgData name="Margo Ghaly" userId="bc39e1e7-041c-4187-bd71-f1d7a4c7925b" providerId="ADAL" clId="{624545FA-5E88-4D18-8C34-96ACF3AC00FB}" dt="2024-03-07T13:22:08.416" v="138" actId="962"/>
          <ac:picMkLst>
            <pc:docMk/>
            <pc:sldMk cId="701873442" sldId="333"/>
            <ac:picMk id="3" creationId="{7ADA1164-B9A5-008E-CCE2-9308DF84DCED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2:10.563" v="141" actId="962"/>
        <pc:sldMkLst>
          <pc:docMk/>
          <pc:sldMk cId="2733360346" sldId="334"/>
        </pc:sldMkLst>
        <pc:picChg chg="add mod">
          <ac:chgData name="Margo Ghaly" userId="bc39e1e7-041c-4187-bd71-f1d7a4c7925b" providerId="ADAL" clId="{624545FA-5E88-4D18-8C34-96ACF3AC00FB}" dt="2024-03-07T13:22:10.563" v="141" actId="962"/>
          <ac:picMkLst>
            <pc:docMk/>
            <pc:sldMk cId="2733360346" sldId="334"/>
            <ac:picMk id="3" creationId="{B817050E-BA07-D294-3030-0D1742862B58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2:15.335" v="147" actId="962"/>
        <pc:sldMkLst>
          <pc:docMk/>
          <pc:sldMk cId="2131328888" sldId="335"/>
        </pc:sldMkLst>
        <pc:picChg chg="add mod">
          <ac:chgData name="Margo Ghaly" userId="bc39e1e7-041c-4187-bd71-f1d7a4c7925b" providerId="ADAL" clId="{624545FA-5E88-4D18-8C34-96ACF3AC00FB}" dt="2024-03-07T13:22:15.335" v="147" actId="962"/>
          <ac:picMkLst>
            <pc:docMk/>
            <pc:sldMk cId="2131328888" sldId="335"/>
            <ac:picMk id="3" creationId="{928E6D6B-A226-A63E-395C-427872F770BC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33:18.595" v="179" actId="2085"/>
        <pc:sldMkLst>
          <pc:docMk/>
          <pc:sldMk cId="3719795368" sldId="336"/>
        </pc:sldMkLst>
        <pc:spChg chg="add mod">
          <ac:chgData name="Margo Ghaly" userId="bc39e1e7-041c-4187-bd71-f1d7a4c7925b" providerId="ADAL" clId="{624545FA-5E88-4D18-8C34-96ACF3AC00FB}" dt="2024-03-07T13:33:18.595" v="179" actId="2085"/>
          <ac:spMkLst>
            <pc:docMk/>
            <pc:sldMk cId="3719795368" sldId="336"/>
            <ac:spMk id="4" creationId="{5AC664C9-F669-7F5D-06B3-D303244AE7FD}"/>
          </ac:spMkLst>
        </pc:spChg>
        <pc:picChg chg="add mod">
          <ac:chgData name="Margo Ghaly" userId="bc39e1e7-041c-4187-bd71-f1d7a4c7925b" providerId="ADAL" clId="{624545FA-5E88-4D18-8C34-96ACF3AC00FB}" dt="2024-03-07T13:22:39.842" v="151" actId="27614"/>
          <ac:picMkLst>
            <pc:docMk/>
            <pc:sldMk cId="3719795368" sldId="336"/>
            <ac:picMk id="3" creationId="{52FB4F35-8826-72DE-0ADB-5AF4DD414064}"/>
          </ac:picMkLst>
        </pc:picChg>
      </pc:sldChg>
      <pc:sldChg chg="addSp modSp add mod">
        <pc:chgData name="Margo Ghaly" userId="bc39e1e7-041c-4187-bd71-f1d7a4c7925b" providerId="ADAL" clId="{624545FA-5E88-4D18-8C34-96ACF3AC00FB}" dt="2024-03-07T13:22:43.186" v="154" actId="962"/>
        <pc:sldMkLst>
          <pc:docMk/>
          <pc:sldMk cId="2614434460" sldId="337"/>
        </pc:sldMkLst>
        <pc:picChg chg="add mod">
          <ac:chgData name="Margo Ghaly" userId="bc39e1e7-041c-4187-bd71-f1d7a4c7925b" providerId="ADAL" clId="{624545FA-5E88-4D18-8C34-96ACF3AC00FB}" dt="2024-03-07T13:22:43.186" v="154" actId="962"/>
          <ac:picMkLst>
            <pc:docMk/>
            <pc:sldMk cId="2614434460" sldId="337"/>
            <ac:picMk id="3" creationId="{32C2CEA0-B19D-6C62-9ADB-D47D6801ABF2}"/>
          </ac:picMkLst>
        </pc:picChg>
      </pc:sldChg>
      <pc:sldChg chg="add del">
        <pc:chgData name="Margo Ghaly" userId="bc39e1e7-041c-4187-bd71-f1d7a4c7925b" providerId="ADAL" clId="{624545FA-5E88-4D18-8C34-96ACF3AC00FB}" dt="2024-03-07T13:22:52.368" v="163" actId="47"/>
        <pc:sldMkLst>
          <pc:docMk/>
          <pc:sldMk cId="2802606527" sldId="338"/>
        </pc:sldMkLst>
      </pc:sldChg>
      <pc:sldChg chg="addSp modSp add mod">
        <pc:chgData name="Margo Ghaly" userId="bc39e1e7-041c-4187-bd71-f1d7a4c7925b" providerId="ADAL" clId="{624545FA-5E88-4D18-8C34-96ACF3AC00FB}" dt="2024-03-07T13:34:05.443" v="187" actId="1076"/>
        <pc:sldMkLst>
          <pc:docMk/>
          <pc:sldMk cId="29968160" sldId="339"/>
        </pc:sldMkLst>
        <pc:spChg chg="add mod">
          <ac:chgData name="Margo Ghaly" userId="bc39e1e7-041c-4187-bd71-f1d7a4c7925b" providerId="ADAL" clId="{624545FA-5E88-4D18-8C34-96ACF3AC00FB}" dt="2024-03-07T13:34:05.443" v="187" actId="1076"/>
          <ac:spMkLst>
            <pc:docMk/>
            <pc:sldMk cId="29968160" sldId="339"/>
            <ac:spMk id="4" creationId="{34E45FCD-608A-1242-C400-41EBB3BB2735}"/>
          </ac:spMkLst>
        </pc:spChg>
        <pc:picChg chg="add mod">
          <ac:chgData name="Margo Ghaly" userId="bc39e1e7-041c-4187-bd71-f1d7a4c7925b" providerId="ADAL" clId="{624545FA-5E88-4D18-8C34-96ACF3AC00FB}" dt="2024-03-07T13:22:46.003" v="157" actId="962"/>
          <ac:picMkLst>
            <pc:docMk/>
            <pc:sldMk cId="29968160" sldId="339"/>
            <ac:picMk id="3" creationId="{07A8DFBA-978C-3E22-D487-1A53CAF89EF7}"/>
          </ac:picMkLst>
        </pc:picChg>
      </pc:sldChg>
      <pc:sldChg chg="addSp modSp add mod ord">
        <pc:chgData name="Margo Ghaly" userId="bc39e1e7-041c-4187-bd71-f1d7a4c7925b" providerId="ADAL" clId="{624545FA-5E88-4D18-8C34-96ACF3AC00FB}" dt="2024-03-07T13:22:50.206" v="162"/>
        <pc:sldMkLst>
          <pc:docMk/>
          <pc:sldMk cId="2334906651" sldId="340"/>
        </pc:sldMkLst>
        <pc:picChg chg="add mod">
          <ac:chgData name="Margo Ghaly" userId="bc39e1e7-041c-4187-bd71-f1d7a4c7925b" providerId="ADAL" clId="{624545FA-5E88-4D18-8C34-96ACF3AC00FB}" dt="2024-03-07T13:22:48.475" v="160" actId="962"/>
          <ac:picMkLst>
            <pc:docMk/>
            <pc:sldMk cId="2334906651" sldId="340"/>
            <ac:picMk id="3" creationId="{2E9D05A3-7FFA-7F0C-C6EC-D0030A8A98EC}"/>
          </ac:picMkLst>
        </pc:picChg>
      </pc:sldChg>
      <pc:sldChg chg="delSp add del mod">
        <pc:chgData name="Margo Ghaly" userId="bc39e1e7-041c-4187-bd71-f1d7a4c7925b" providerId="ADAL" clId="{624545FA-5E88-4D18-8C34-96ACF3AC00FB}" dt="2024-03-07T13:26:55.747" v="166" actId="47"/>
        <pc:sldMkLst>
          <pc:docMk/>
          <pc:sldMk cId="2957345574" sldId="341"/>
        </pc:sldMkLst>
        <pc:picChg chg="del">
          <ac:chgData name="Margo Ghaly" userId="bc39e1e7-041c-4187-bd71-f1d7a4c7925b" providerId="ADAL" clId="{624545FA-5E88-4D18-8C34-96ACF3AC00FB}" dt="2024-03-07T13:25:23.593" v="165" actId="478"/>
          <ac:picMkLst>
            <pc:docMk/>
            <pc:sldMk cId="2957345574" sldId="341"/>
            <ac:picMk id="3" creationId="{76562B4C-DAF5-3FE9-5B21-3519ADDE18D9}"/>
          </ac:picMkLst>
        </pc:picChg>
      </pc:sldChg>
      <pc:sldChg chg="addSp delSp modSp add mod">
        <pc:chgData name="Margo Ghaly" userId="bc39e1e7-041c-4187-bd71-f1d7a4c7925b" providerId="ADAL" clId="{624545FA-5E88-4D18-8C34-96ACF3AC00FB}" dt="2024-03-07T13:30:50.834" v="171" actId="14100"/>
        <pc:sldMkLst>
          <pc:docMk/>
          <pc:sldMk cId="3791965140" sldId="341"/>
        </pc:sldMkLst>
        <pc:picChg chg="add mod">
          <ac:chgData name="Margo Ghaly" userId="bc39e1e7-041c-4187-bd71-f1d7a4c7925b" providerId="ADAL" clId="{624545FA-5E88-4D18-8C34-96ACF3AC00FB}" dt="2024-03-07T13:30:50.834" v="171" actId="14100"/>
          <ac:picMkLst>
            <pc:docMk/>
            <pc:sldMk cId="3791965140" sldId="341"/>
            <ac:picMk id="2" creationId="{185B353B-D293-0964-6986-444609491476}"/>
          </ac:picMkLst>
        </pc:picChg>
        <pc:picChg chg="del">
          <ac:chgData name="Margo Ghaly" userId="bc39e1e7-041c-4187-bd71-f1d7a4c7925b" providerId="ADAL" clId="{624545FA-5E88-4D18-8C34-96ACF3AC00FB}" dt="2024-03-07T13:28:13.802" v="168" actId="478"/>
          <ac:picMkLst>
            <pc:docMk/>
            <pc:sldMk cId="3791965140" sldId="341"/>
            <ac:picMk id="3" creationId="{CA225113-B9ED-615D-7715-644D0518D727}"/>
          </ac:picMkLst>
        </pc:picChg>
      </pc:sldChg>
      <pc:sldChg chg="addSp delSp modSp add mod">
        <pc:chgData name="Margo Ghaly" userId="bc39e1e7-041c-4187-bd71-f1d7a4c7925b" providerId="ADAL" clId="{624545FA-5E88-4D18-8C34-96ACF3AC00FB}" dt="2024-03-07T13:32:09.669" v="176" actId="14100"/>
        <pc:sldMkLst>
          <pc:docMk/>
          <pc:sldMk cId="3538555645" sldId="342"/>
        </pc:sldMkLst>
        <pc:picChg chg="add mod">
          <ac:chgData name="Margo Ghaly" userId="bc39e1e7-041c-4187-bd71-f1d7a4c7925b" providerId="ADAL" clId="{624545FA-5E88-4D18-8C34-96ACF3AC00FB}" dt="2024-03-07T13:32:09.669" v="176" actId="14100"/>
          <ac:picMkLst>
            <pc:docMk/>
            <pc:sldMk cId="3538555645" sldId="342"/>
            <ac:picMk id="2" creationId="{4BFF1F93-FD2F-3CB5-BEC8-10AB78494748}"/>
          </ac:picMkLst>
        </pc:picChg>
        <pc:picChg chg="del">
          <ac:chgData name="Margo Ghaly" userId="bc39e1e7-041c-4187-bd71-f1d7a4c7925b" providerId="ADAL" clId="{624545FA-5E88-4D18-8C34-96ACF3AC00FB}" dt="2024-03-07T13:31:55.218" v="173" actId="478"/>
          <ac:picMkLst>
            <pc:docMk/>
            <pc:sldMk cId="3538555645" sldId="342"/>
            <ac:picMk id="3" creationId="{52007DBE-EE73-BCB2-C560-F0D855BE4926}"/>
          </ac:picMkLst>
        </pc:picChg>
      </pc:sldChg>
      <pc:sldChg chg="addSp delSp modSp add mod">
        <pc:chgData name="Margo Ghaly" userId="bc39e1e7-041c-4187-bd71-f1d7a4c7925b" providerId="ADAL" clId="{624545FA-5E88-4D18-8C34-96ACF3AC00FB}" dt="2024-03-07T13:33:45.453" v="185" actId="14100"/>
        <pc:sldMkLst>
          <pc:docMk/>
          <pc:sldMk cId="4058811187" sldId="343"/>
        </pc:sldMkLst>
        <pc:picChg chg="add mod">
          <ac:chgData name="Margo Ghaly" userId="bc39e1e7-041c-4187-bd71-f1d7a4c7925b" providerId="ADAL" clId="{624545FA-5E88-4D18-8C34-96ACF3AC00FB}" dt="2024-03-07T13:33:45.453" v="185" actId="14100"/>
          <ac:picMkLst>
            <pc:docMk/>
            <pc:sldMk cId="4058811187" sldId="343"/>
            <ac:picMk id="2" creationId="{9D4DE30F-2B95-3110-4011-23EEA89B0C1B}"/>
          </ac:picMkLst>
        </pc:picChg>
        <pc:picChg chg="del">
          <ac:chgData name="Margo Ghaly" userId="bc39e1e7-041c-4187-bd71-f1d7a4c7925b" providerId="ADAL" clId="{624545FA-5E88-4D18-8C34-96ACF3AC00FB}" dt="2024-03-07T13:33:23.865" v="181" actId="478"/>
          <ac:picMkLst>
            <pc:docMk/>
            <pc:sldMk cId="4058811187" sldId="343"/>
            <ac:picMk id="3" creationId="{93BEA025-8EFD-7A51-FE6F-EAB9A5A39C32}"/>
          </ac:picMkLst>
        </pc:picChg>
      </pc:sldChg>
      <pc:sldChg chg="addSp delSp modSp add mod">
        <pc:chgData name="Margo Ghaly" userId="bc39e1e7-041c-4187-bd71-f1d7a4c7925b" providerId="ADAL" clId="{624545FA-5E88-4D18-8C34-96ACF3AC00FB}" dt="2024-03-07T13:34:31.234" v="193" actId="14100"/>
        <pc:sldMkLst>
          <pc:docMk/>
          <pc:sldMk cId="3786942061" sldId="344"/>
        </pc:sldMkLst>
        <pc:picChg chg="add mod">
          <ac:chgData name="Margo Ghaly" userId="bc39e1e7-041c-4187-bd71-f1d7a4c7925b" providerId="ADAL" clId="{624545FA-5E88-4D18-8C34-96ACF3AC00FB}" dt="2024-03-07T13:34:31.234" v="193" actId="14100"/>
          <ac:picMkLst>
            <pc:docMk/>
            <pc:sldMk cId="3786942061" sldId="344"/>
            <ac:picMk id="2" creationId="{D1D2669D-4DAC-BBAE-C7AD-9DBC6E9C9CDF}"/>
          </ac:picMkLst>
        </pc:picChg>
        <pc:picChg chg="del">
          <ac:chgData name="Margo Ghaly" userId="bc39e1e7-041c-4187-bd71-f1d7a4c7925b" providerId="ADAL" clId="{624545FA-5E88-4D18-8C34-96ACF3AC00FB}" dt="2024-03-07T13:34:10.589" v="189" actId="478"/>
          <ac:picMkLst>
            <pc:docMk/>
            <pc:sldMk cId="3786942061" sldId="344"/>
            <ac:picMk id="3" creationId="{F3DF9232-3BE2-C6C4-3C18-34F5E65BDA95}"/>
          </ac:picMkLst>
        </pc:picChg>
      </pc:sldChg>
      <pc:sldChg chg="addSp delSp modSp add mod">
        <pc:chgData name="Margo Ghaly" userId="bc39e1e7-041c-4187-bd71-f1d7a4c7925b" providerId="ADAL" clId="{624545FA-5E88-4D18-8C34-96ACF3AC00FB}" dt="2024-03-07T13:37:44.936" v="198" actId="14100"/>
        <pc:sldMkLst>
          <pc:docMk/>
          <pc:sldMk cId="1352545021" sldId="345"/>
        </pc:sldMkLst>
        <pc:picChg chg="add mod">
          <ac:chgData name="Margo Ghaly" userId="bc39e1e7-041c-4187-bd71-f1d7a4c7925b" providerId="ADAL" clId="{624545FA-5E88-4D18-8C34-96ACF3AC00FB}" dt="2024-03-07T13:37:44.936" v="198" actId="14100"/>
          <ac:picMkLst>
            <pc:docMk/>
            <pc:sldMk cId="1352545021" sldId="345"/>
            <ac:picMk id="2" creationId="{3F49EC69-3FB1-6F97-48CD-818D795B0DAB}"/>
          </ac:picMkLst>
        </pc:picChg>
        <pc:picChg chg="del">
          <ac:chgData name="Margo Ghaly" userId="bc39e1e7-041c-4187-bd71-f1d7a4c7925b" providerId="ADAL" clId="{624545FA-5E88-4D18-8C34-96ACF3AC00FB}" dt="2024-03-07T13:37:32.707" v="195" actId="478"/>
          <ac:picMkLst>
            <pc:docMk/>
            <pc:sldMk cId="1352545021" sldId="345"/>
            <ac:picMk id="3" creationId="{FB09B008-7E11-1DDE-F09D-E883F9170355}"/>
          </ac:picMkLst>
        </pc:picChg>
      </pc:sldChg>
      <pc:sldChg chg="addSp delSp modSp add mod">
        <pc:chgData name="Margo Ghaly" userId="bc39e1e7-041c-4187-bd71-f1d7a4c7925b" providerId="ADAL" clId="{624545FA-5E88-4D18-8C34-96ACF3AC00FB}" dt="2024-03-07T13:46:43.117" v="258" actId="14100"/>
        <pc:sldMkLst>
          <pc:docMk/>
          <pc:sldMk cId="1160528628" sldId="346"/>
        </pc:sldMkLst>
        <pc:picChg chg="add mod">
          <ac:chgData name="Margo Ghaly" userId="bc39e1e7-041c-4187-bd71-f1d7a4c7925b" providerId="ADAL" clId="{624545FA-5E88-4D18-8C34-96ACF3AC00FB}" dt="2024-03-07T13:46:43.117" v="258" actId="14100"/>
          <ac:picMkLst>
            <pc:docMk/>
            <pc:sldMk cId="1160528628" sldId="346"/>
            <ac:picMk id="2" creationId="{5A5A2449-F139-A699-093E-99FB2DF23DC5}"/>
          </ac:picMkLst>
        </pc:picChg>
        <pc:picChg chg="del">
          <ac:chgData name="Margo Ghaly" userId="bc39e1e7-041c-4187-bd71-f1d7a4c7925b" providerId="ADAL" clId="{624545FA-5E88-4D18-8C34-96ACF3AC00FB}" dt="2024-03-07T13:46:28.287" v="255" actId="478"/>
          <ac:picMkLst>
            <pc:docMk/>
            <pc:sldMk cId="1160528628" sldId="346"/>
            <ac:picMk id="3" creationId="{75AAC4ED-F26E-78B5-C4AA-B0A6A79A8A44}"/>
          </ac:picMkLst>
        </pc:picChg>
      </pc:sldChg>
      <pc:sldChg chg="addSp delSp modSp add mod">
        <pc:chgData name="Margo Ghaly" userId="bc39e1e7-041c-4187-bd71-f1d7a4c7925b" providerId="ADAL" clId="{624545FA-5E88-4D18-8C34-96ACF3AC00FB}" dt="2024-03-07T13:49:21.193" v="265" actId="14100"/>
        <pc:sldMkLst>
          <pc:docMk/>
          <pc:sldMk cId="1873175727" sldId="347"/>
        </pc:sldMkLst>
        <pc:picChg chg="add mod">
          <ac:chgData name="Margo Ghaly" userId="bc39e1e7-041c-4187-bd71-f1d7a4c7925b" providerId="ADAL" clId="{624545FA-5E88-4D18-8C34-96ACF3AC00FB}" dt="2024-03-07T13:49:21.193" v="265" actId="14100"/>
          <ac:picMkLst>
            <pc:docMk/>
            <pc:sldMk cId="1873175727" sldId="347"/>
            <ac:picMk id="2" creationId="{EF804F2F-99A8-1603-B59F-38D08691F444}"/>
          </ac:picMkLst>
        </pc:picChg>
        <pc:picChg chg="del">
          <ac:chgData name="Margo Ghaly" userId="bc39e1e7-041c-4187-bd71-f1d7a4c7925b" providerId="ADAL" clId="{624545FA-5E88-4D18-8C34-96ACF3AC00FB}" dt="2024-03-07T13:49:08.535" v="262" actId="478"/>
          <ac:picMkLst>
            <pc:docMk/>
            <pc:sldMk cId="1873175727" sldId="347"/>
            <ac:picMk id="3" creationId="{F8019DC6-287E-2C07-A523-9842AEFB9346}"/>
          </ac:picMkLst>
        </pc:picChg>
      </pc:sldChg>
      <pc:sldChg chg="addSp delSp modSp add mod">
        <pc:chgData name="Margo Ghaly" userId="bc39e1e7-041c-4187-bd71-f1d7a4c7925b" providerId="ADAL" clId="{624545FA-5E88-4D18-8C34-96ACF3AC00FB}" dt="2024-03-07T13:52:43.197" v="272" actId="1076"/>
        <pc:sldMkLst>
          <pc:docMk/>
          <pc:sldMk cId="3172330942" sldId="348"/>
        </pc:sldMkLst>
        <pc:picChg chg="add mod">
          <ac:chgData name="Margo Ghaly" userId="bc39e1e7-041c-4187-bd71-f1d7a4c7925b" providerId="ADAL" clId="{624545FA-5E88-4D18-8C34-96ACF3AC00FB}" dt="2024-03-07T13:52:43.197" v="272" actId="1076"/>
          <ac:picMkLst>
            <pc:docMk/>
            <pc:sldMk cId="3172330942" sldId="348"/>
            <ac:picMk id="2" creationId="{FE2988F3-277D-CD3E-0D9A-667906213EFB}"/>
          </ac:picMkLst>
        </pc:picChg>
        <pc:picChg chg="del">
          <ac:chgData name="Margo Ghaly" userId="bc39e1e7-041c-4187-bd71-f1d7a4c7925b" providerId="ADAL" clId="{624545FA-5E88-4D18-8C34-96ACF3AC00FB}" dt="2024-03-07T13:52:16.916" v="267" actId="478"/>
          <ac:picMkLst>
            <pc:docMk/>
            <pc:sldMk cId="3172330942" sldId="348"/>
            <ac:picMk id="3" creationId="{29654C85-E05B-C9D1-26CA-5CF4819548E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921A-49DC-46B9-8886-9E0AA5B4D49E}" type="datetimeFigureOut">
              <a:rPr lang="en-US" smtClean="0"/>
              <a:t>07-Mar-24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1C25-C606-42DF-B908-BFDCDDDC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66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921A-49DC-46B9-8886-9E0AA5B4D49E}" type="datetimeFigureOut">
              <a:rPr lang="en-US" smtClean="0"/>
              <a:t>07-Mar-24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1C25-C606-42DF-B908-BFDCDDDC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36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921A-49DC-46B9-8886-9E0AA5B4D49E}" type="datetimeFigureOut">
              <a:rPr lang="en-US" smtClean="0"/>
              <a:t>07-Mar-24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1C25-C606-42DF-B908-BFDCDDDC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29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921A-49DC-46B9-8886-9E0AA5B4D49E}" type="datetimeFigureOut">
              <a:rPr lang="en-US" smtClean="0"/>
              <a:t>07-Mar-24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1C25-C606-42DF-B908-BFDCDDDC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825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>
                    <a:tint val="82000"/>
                  </a:schemeClr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82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82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921A-49DC-46B9-8886-9E0AA5B4D49E}" type="datetimeFigureOut">
              <a:rPr lang="en-US" smtClean="0"/>
              <a:t>07-Mar-24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1C25-C606-42DF-B908-BFDCDDDC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754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921A-49DC-46B9-8886-9E0AA5B4D49E}" type="datetimeFigureOut">
              <a:rPr lang="en-US" smtClean="0"/>
              <a:t>07-Mar-24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1C25-C606-42DF-B908-BFDCDDDC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24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921A-49DC-46B9-8886-9E0AA5B4D49E}" type="datetimeFigureOut">
              <a:rPr lang="en-US" smtClean="0"/>
              <a:t>07-Mar-24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1C25-C606-42DF-B908-BFDCDDDC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242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921A-49DC-46B9-8886-9E0AA5B4D49E}" type="datetimeFigureOut">
              <a:rPr lang="en-US" smtClean="0"/>
              <a:t>07-Mar-24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1C25-C606-42DF-B908-BFDCDDDC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82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921A-49DC-46B9-8886-9E0AA5B4D49E}" type="datetimeFigureOut">
              <a:rPr lang="en-US" smtClean="0"/>
              <a:t>07-Mar-24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1C25-C606-42DF-B908-BFDCDDDC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52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921A-49DC-46B9-8886-9E0AA5B4D49E}" type="datetimeFigureOut">
              <a:rPr lang="en-US" smtClean="0"/>
              <a:t>07-Mar-24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1C25-C606-42DF-B908-BFDCDDDC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921A-49DC-46B9-8886-9E0AA5B4D49E}" type="datetimeFigureOut">
              <a:rPr lang="en-US" smtClean="0"/>
              <a:t>07-Mar-24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31C25-C606-42DF-B908-BFDCDDDC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7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5E921A-49DC-46B9-8886-9E0AA5B4D49E}" type="datetimeFigureOut">
              <a:rPr lang="en-US" smtClean="0"/>
              <a:t>07-Mar-24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31C25-C606-42DF-B908-BFDCDDDCB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894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robot with a gold star&#10;&#10;Description automatically generated with medium confidence">
            <a:extLst>
              <a:ext uri="{FF2B5EF4-FFF2-40B4-BE49-F238E27FC236}">
                <a16:creationId xmlns:a16="http://schemas.microsoft.com/office/drawing/2014/main" id="{76621B7B-55EE-7C61-B27C-FA2230741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" y="0"/>
            <a:ext cx="1067994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64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C8B9C-8B50-89AB-677F-E73AED528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9AD909B-F4C5-C851-0EFD-F9D9C91C8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929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2C2FC-0CCA-7F65-166A-3211504B4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36C1AF87-979D-AF50-5DB6-CECA355CF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42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D787E-5593-CA81-26D9-64BC8D265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creen with red text&#10;&#10;Description automatically generated">
            <a:extLst>
              <a:ext uri="{FF2B5EF4-FFF2-40B4-BE49-F238E27FC236}">
                <a16:creationId xmlns:a16="http://schemas.microsoft.com/office/drawing/2014/main" id="{6598D339-0FB0-D2A0-D1BC-335986267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895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BFD97-65E5-637C-103A-8D7DEAAD5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2C78D280-CB6B-F137-67F4-4E14D78C9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" y="0"/>
            <a:ext cx="1067994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29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32209-5AA8-D5AA-8954-5F71CFEF0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6E3CE5E3-4EF9-19CA-2E28-602E9E2BB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23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055E9-29C8-293A-1B6B-AE501DF83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0A6E2D0-E71C-3FBC-7292-1BCB31A0B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19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59CB6-CD08-E4E0-48A3-04021C69C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text&#10;&#10;Description automatically generated">
            <a:extLst>
              <a:ext uri="{FF2B5EF4-FFF2-40B4-BE49-F238E27FC236}">
                <a16:creationId xmlns:a16="http://schemas.microsoft.com/office/drawing/2014/main" id="{F21C14EC-190F-9BB3-27B5-435BABBC0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65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2AAD7-F743-8A2D-CB83-1798E3E23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8162FA17-D818-3505-42CE-B393A8C47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" y="0"/>
            <a:ext cx="1067994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53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9EC76-4641-03CA-2DAA-F3F417819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creen with red text&#10;&#10;Description automatically generated">
            <a:extLst>
              <a:ext uri="{FF2B5EF4-FFF2-40B4-BE49-F238E27FC236}">
                <a16:creationId xmlns:a16="http://schemas.microsoft.com/office/drawing/2014/main" id="{65862460-860B-8B58-83CA-220E8D6989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98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8BC9D-E41B-DAF1-DAB7-2C5D62C7A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072A53A1-4E4A-F494-8CE3-BC75A86A5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90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21BAF-201C-5DC3-BB19-0F52951DE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CE170C8-9790-9CCB-AB82-7AA1124C8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35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7EB35-32A0-3BE9-0076-FC4F52526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omputer screen&#10;&#10;Description automatically generated">
            <a:extLst>
              <a:ext uri="{FF2B5EF4-FFF2-40B4-BE49-F238E27FC236}">
                <a16:creationId xmlns:a16="http://schemas.microsoft.com/office/drawing/2014/main" id="{B96CDC04-D99E-7ACE-D173-EE6098D0B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53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A6AF7-E81D-FB24-3EED-B17217703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creen with blue text&#10;&#10;Description automatically generated">
            <a:extLst>
              <a:ext uri="{FF2B5EF4-FFF2-40B4-BE49-F238E27FC236}">
                <a16:creationId xmlns:a16="http://schemas.microsoft.com/office/drawing/2014/main" id="{5BADE31A-24DB-0837-0478-553F46A10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" y="0"/>
            <a:ext cx="1067994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96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925556-7E2C-4C1F-B9CC-4739D918EF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E82AED3F-2FC2-15CD-7047-9384C6202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46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0B46C-7A78-DC98-AC22-4A37A9A69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51B6374-B879-6DF7-E87F-7A8D7115F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652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1DC8F-AC9D-A5BA-3F15-580E71B88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creen with red text&#10;&#10;Description automatically generated">
            <a:extLst>
              <a:ext uri="{FF2B5EF4-FFF2-40B4-BE49-F238E27FC236}">
                <a16:creationId xmlns:a16="http://schemas.microsoft.com/office/drawing/2014/main" id="{417F7E08-AB7A-72D5-7632-6D05AC814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74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BCAFD-2CA8-1579-61C3-21BD1A885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E4BF6E5-80FB-705E-110E-5CBACDCA9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" y="0"/>
            <a:ext cx="1066205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2566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27AE7-579F-23D8-D06F-F0D96566D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2C22BDF-AEB5-C1B8-A582-CA3FC41ED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" y="0"/>
            <a:ext cx="106747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271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A91E6-887A-983A-F683-0B2A5A7F9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creen with red text&#10;&#10;Description automatically generated">
            <a:extLst>
              <a:ext uri="{FF2B5EF4-FFF2-40B4-BE49-F238E27FC236}">
                <a16:creationId xmlns:a16="http://schemas.microsoft.com/office/drawing/2014/main" id="{BCA5C3B9-2F55-289E-A562-BF37DD6C9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" y="0"/>
            <a:ext cx="106747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49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6FC77-A09D-AD83-61CD-E8B8A310F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creen with blue text&#10;&#10;Description automatically generated">
            <a:extLst>
              <a:ext uri="{FF2B5EF4-FFF2-40B4-BE49-F238E27FC236}">
                <a16:creationId xmlns:a16="http://schemas.microsoft.com/office/drawing/2014/main" id="{495A1322-9EBE-CE0E-50B7-CCC771541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" y="0"/>
            <a:ext cx="106747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01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40D2D-D1C1-15B9-1A8A-C929F395C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DD91E48C-168E-C043-A02A-BAEF36A81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" y="0"/>
            <a:ext cx="1067994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94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3B2BD-7712-6749-7138-E57882ECF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red text box&#10;&#10;Description automatically generated with medium confidence">
            <a:extLst>
              <a:ext uri="{FF2B5EF4-FFF2-40B4-BE49-F238E27FC236}">
                <a16:creationId xmlns:a16="http://schemas.microsoft.com/office/drawing/2014/main" id="{A39EBD02-0ED3-5161-CFA7-DE5F5FC27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326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C30687-945E-A33A-5494-402950F3C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chip with text overlay&#10;&#10;Description automatically generated">
            <a:extLst>
              <a:ext uri="{FF2B5EF4-FFF2-40B4-BE49-F238E27FC236}">
                <a16:creationId xmlns:a16="http://schemas.microsoft.com/office/drawing/2014/main" id="{98FF7954-F9ED-F977-2512-A4C85AE9C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174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A9AFB-CCBA-0B78-568C-439D455C0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0C5F839-3D03-11B2-D410-21954E211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641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5E8CE-32BB-DD0E-7B56-03E3A7E460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6574E269-A28C-022F-3911-EB3A560CD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892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FFB5C-6DAE-8B37-D57B-003D282EE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534D937-BCED-F353-E2CF-0EA560FF6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" y="0"/>
            <a:ext cx="1067994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302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C571E-6D53-7FA3-ED1A-2BE8965CC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CA4BD7D3-2348-F954-E981-1BAEB551B5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40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B50A4-FFCA-A7ED-DB6C-7190A5F60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7D336C6-BD0C-C0A8-2083-657776601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754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9F2A7B-2EB2-AA4B-D526-6C8057B64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8AF8F01B-E595-B6F1-A90E-97EBE3417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" y="0"/>
            <a:ext cx="1067994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00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6A89A-209B-D798-B2E4-9B352DC32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4E82B7A-940D-5003-3C22-3D438A9281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" y="0"/>
            <a:ext cx="1067994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305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FE408-4D5E-3369-B933-C12ACC137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FF7A737C-62A2-AE66-A777-CD8358C7F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94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5DCAC-6CDD-9507-995E-B3C1B1B3C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85EDB89-0768-B401-885B-194CD5AA4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3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2D346-4A7D-5E54-1425-3BC39D52B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obot with a computer&#10;&#10;Description automatically generated">
            <a:extLst>
              <a:ext uri="{FF2B5EF4-FFF2-40B4-BE49-F238E27FC236}">
                <a16:creationId xmlns:a16="http://schemas.microsoft.com/office/drawing/2014/main" id="{856B0BCB-5B50-A560-6920-0098D485B9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780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3B8EA-10EB-6B81-04A2-F80E7EDE1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5615E737-512C-8BAF-746B-87F8AE943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8157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D5678-17D9-E2CD-5BA4-0D8A177C5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9AA0E79-C95E-C376-35FF-2B636B02B3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" y="0"/>
            <a:ext cx="1067994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506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9F7A2-0EB4-9ADA-1C50-B08FFCED5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47A8B306-FFAC-349F-8CD5-A0E2C38F8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999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74F85-135C-38EA-E551-95CF8EB35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C9D6238-55BF-4BAE-C63C-C89D4BFB1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03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275EC-C727-657D-A46D-5D40AC52E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bot with a brain&#10;&#10;Description automatically generated">
            <a:extLst>
              <a:ext uri="{FF2B5EF4-FFF2-40B4-BE49-F238E27FC236}">
                <a16:creationId xmlns:a16="http://schemas.microsoft.com/office/drawing/2014/main" id="{FF960FBF-D831-4D2F-C0BC-EEE96858C8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05949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296DE-090B-D0F8-D41C-ACD208904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creen with blue text&#10;&#10;Description automatically generated">
            <a:extLst>
              <a:ext uri="{FF2B5EF4-FFF2-40B4-BE49-F238E27FC236}">
                <a16:creationId xmlns:a16="http://schemas.microsoft.com/office/drawing/2014/main" id="{83A0612E-75CF-7A24-E91C-6844E0A6E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9" y="0"/>
            <a:ext cx="1066205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6195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FBF21-DBC2-1EE7-2AB5-A9556B353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creen with red text&#10;&#10;Description automatically generated">
            <a:extLst>
              <a:ext uri="{FF2B5EF4-FFF2-40B4-BE49-F238E27FC236}">
                <a16:creationId xmlns:a16="http://schemas.microsoft.com/office/drawing/2014/main" id="{B7645BD7-EFD1-34EB-62F7-62DA2E69B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" y="0"/>
            <a:ext cx="106747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084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A3163-B018-EF2B-69C7-F0E55DA2B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1F9B42D-220C-6535-9DF6-5BDDE448B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" y="0"/>
            <a:ext cx="106747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518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4BB18-BA7F-CA26-FBC7-80716CFBE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711AB704-AB04-10DF-0DE3-8FCA8DD73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" y="0"/>
            <a:ext cx="106747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307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5CC8E-702D-09D8-5CB1-7C1D0EB76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7EE359B-EFFE-FA71-0E26-F9BECBD79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" y="0"/>
            <a:ext cx="1067994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6301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B6288-5E0D-B08B-E7A5-4A1D9C9EF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creen with blue text&#10;&#10;Description automatically generated">
            <a:extLst>
              <a:ext uri="{FF2B5EF4-FFF2-40B4-BE49-F238E27FC236}">
                <a16:creationId xmlns:a16="http://schemas.microsoft.com/office/drawing/2014/main" id="{28921C82-129F-61EB-2A6B-95C4CDC7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" y="0"/>
            <a:ext cx="1067994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964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11915-A21C-00F2-DA4F-1C2A31ACB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F481322-28B3-6408-0069-F4C7E1D3F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152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48372-0451-9A71-2D61-8E5E681FE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078DA4B2-5550-2EB1-2406-6B6D489F9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ED5FE6-224A-9F19-7B6C-2247758929CE}"/>
              </a:ext>
            </a:extLst>
          </p:cNvPr>
          <p:cNvSpPr txBox="1"/>
          <p:nvPr/>
        </p:nvSpPr>
        <p:spPr>
          <a:xfrm>
            <a:off x="682752" y="4437888"/>
            <a:ext cx="2255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Segoe UI" panose="020B0502040204020203" pitchFamily="34" charset="0"/>
                <a:ea typeface="Roboto" panose="02000000000000000000" pitchFamily="2" charset="0"/>
                <a:cs typeface="Segoe UI" panose="020B0502040204020203" pitchFamily="34" charset="0"/>
              </a:rPr>
              <a:t>Chat GPT Response</a:t>
            </a:r>
          </a:p>
        </p:txBody>
      </p:sp>
    </p:spTree>
    <p:extLst>
      <p:ext uri="{BB962C8B-B14F-4D97-AF65-F5344CB8AC3E}">
        <p14:creationId xmlns:p14="http://schemas.microsoft.com/office/powerpoint/2010/main" val="8637489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65B2A-4F51-0B21-756F-1C937F014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3F49EC69-3FB1-6F97-48CD-818D795B0D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12646"/>
            <a:ext cx="10691957" cy="5534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5450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3E80B-FD14-4BC0-5127-5F502E39D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8878EB4A-2A95-2D45-275B-EED1F5F7CA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61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FE468-6B6A-A1A2-ADE1-E633C4852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shot of white text&#10;&#10;Description automatically generated">
            <a:extLst>
              <a:ext uri="{FF2B5EF4-FFF2-40B4-BE49-F238E27FC236}">
                <a16:creationId xmlns:a16="http://schemas.microsoft.com/office/drawing/2014/main" id="{F26FE438-E8BE-A3D8-160C-C817052D9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238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B12656-9F1E-9A9A-2B7A-3CE438BDB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">
            <a:extLst>
              <a:ext uri="{FF2B5EF4-FFF2-40B4-BE49-F238E27FC236}">
                <a16:creationId xmlns:a16="http://schemas.microsoft.com/office/drawing/2014/main" id="{3F09E9C3-738B-2A1E-CD6E-DFAAE266B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602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4112A-DE09-CCAA-2659-05C7177E9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4340EA23-3E9C-A17C-D51F-BE83C8DA6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307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9A285-9FA0-1180-A2CD-60CBD147F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A5B6115F-6C21-ECFB-8696-48C5EF3C4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5884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26070-C5A8-662B-FE63-B5BBDBE95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B303B774-0445-A4E0-5A8F-AF85ECEB6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6162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D4ECB6-DB7F-A0E3-10C2-00EA65F8F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1E3F872B-AAD6-813D-22ED-9F73ADF40A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81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49529-C586-4DC5-77F2-B44419098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robot&#10;&#10;Description automatically generated">
            <a:extLst>
              <a:ext uri="{FF2B5EF4-FFF2-40B4-BE49-F238E27FC236}">
                <a16:creationId xmlns:a16="http://schemas.microsoft.com/office/drawing/2014/main" id="{C384B11F-1522-6D7F-6473-45324042BC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792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E644E-2DF3-E7A7-9F5E-535E55EE1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5A5A2449-F139-A699-093E-99FB2DF23D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5500"/>
            <a:ext cx="10697480" cy="55316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05286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24087-2FB0-25D1-52AB-8C0B84BD6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6097E47-BF75-1F7F-0AF7-106FEC873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023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C02AE-8FD2-5104-2B8E-ECB05AD427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screen shot of a blue screen&#10;&#10;Description automatically generated">
            <a:extLst>
              <a:ext uri="{FF2B5EF4-FFF2-40B4-BE49-F238E27FC236}">
                <a16:creationId xmlns:a16="http://schemas.microsoft.com/office/drawing/2014/main" id="{EF804F2F-99A8-1603-B59F-38D08691F4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12646"/>
            <a:ext cx="10691957" cy="5534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31757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CFB6C-89F3-8000-6E77-32C0B783F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36BDCDF-3F37-93DE-BFD6-00F4C1E6E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68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1D7BC-76FA-6AD6-C55C-586C15E7E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screen shot of a blue screen&#10;&#10;Description automatically generated">
            <a:extLst>
              <a:ext uri="{FF2B5EF4-FFF2-40B4-BE49-F238E27FC236}">
                <a16:creationId xmlns:a16="http://schemas.microsoft.com/office/drawing/2014/main" id="{FE2988F3-277D-CD3E-0D9A-667906213E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2608"/>
            <a:ext cx="10691957" cy="55344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23309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81644-9DA8-5BF6-BE13-AE83C18C7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F1AD063-DAB9-9D1B-3F94-D8BE9BC6C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663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428DD-2454-3D15-0D78-7EF0C698A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B64A80E-9A27-5181-5674-413BE2F13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023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D24C4-E01D-C8B8-062C-72595ED3B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omputer&#10;&#10;Description automatically generated">
            <a:extLst>
              <a:ext uri="{FF2B5EF4-FFF2-40B4-BE49-F238E27FC236}">
                <a16:creationId xmlns:a16="http://schemas.microsoft.com/office/drawing/2014/main" id="{185B353B-D293-0964-6986-4446094914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4" y="1011936"/>
            <a:ext cx="10704374" cy="5535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19651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43B18-A349-CE81-24B2-A6226D053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38A692B2-BF3E-2BBF-301F-DF9F8D15E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368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2E2DB-851A-EECA-E608-34511282B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04E0D95A-679B-DC51-9865-54618CFAD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37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E8CFB-5C82-58B2-A95F-6D7761BA2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creen with red text&#10;&#10;Description automatically generated">
            <a:extLst>
              <a:ext uri="{FF2B5EF4-FFF2-40B4-BE49-F238E27FC236}">
                <a16:creationId xmlns:a16="http://schemas.microsoft.com/office/drawing/2014/main" id="{092DA5E8-8008-96CC-52BF-0421B7112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120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A2638-ED04-425C-9356-593DD0E38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0E1007DE-392E-DE3F-088D-9D29BA9B4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62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3C226-32BF-8DED-2C17-A93589CB5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A1022323-D88C-EE15-32BE-6C619A833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697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4AC35-2ACC-5A21-1EF1-6E7EFA4D3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57A45A1E-F849-97F9-972E-7D478BD67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5573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BF897-C5F5-CDE2-B29B-C1F1717C8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85437B9C-BB10-3116-5BF6-0B9827425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1885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35DB0-70AE-3A95-952E-438AC07FA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white text&#10;&#10;Description automatically generated">
            <a:extLst>
              <a:ext uri="{FF2B5EF4-FFF2-40B4-BE49-F238E27FC236}">
                <a16:creationId xmlns:a16="http://schemas.microsoft.com/office/drawing/2014/main" id="{A4E19117-A269-B61E-CB10-5EBA719E87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3495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A161D-E0AD-7446-EA03-87F6750E2B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AE2E408-7FF5-90AF-E5B0-D3EADDDE6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" y="0"/>
            <a:ext cx="106747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151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1E4B8F-F786-5AEA-EB08-6C8E689C3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A2B9BA50-6F02-1BF9-88B3-C45E7000D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" y="0"/>
            <a:ext cx="106747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0070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6B92D-0FC7-0D35-DC15-2E23EFA8D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72980697-33FA-0CBF-D82E-EA633E915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" y="0"/>
            <a:ext cx="106747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2141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413E1-8F53-261F-A18F-6FA99BCA3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screen with blue text&#10;&#10;Description automatically generated">
            <a:extLst>
              <a:ext uri="{FF2B5EF4-FFF2-40B4-BE49-F238E27FC236}">
                <a16:creationId xmlns:a16="http://schemas.microsoft.com/office/drawing/2014/main" id="{B14C982D-335B-B649-9122-5A31D48B3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" y="0"/>
            <a:ext cx="106747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481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EF60F-7E81-6A1A-8743-36F887196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screen shot of a blue and white code&#10;&#10;Description automatically generated">
            <a:extLst>
              <a:ext uri="{FF2B5EF4-FFF2-40B4-BE49-F238E27FC236}">
                <a16:creationId xmlns:a16="http://schemas.microsoft.com/office/drawing/2014/main" id="{4BFF1F93-FD2F-3CB5-BEC8-10AB784947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4" y="1011936"/>
            <a:ext cx="10704374" cy="5535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5556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D35B5-F999-E014-1EBB-6AE0EF2715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51599E6B-4693-FE47-F4EA-F985D708BF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8839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37FF0-AA7B-4070-AA58-3AAC10744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white text&#10;&#10;Description automatically generated">
            <a:extLst>
              <a:ext uri="{FF2B5EF4-FFF2-40B4-BE49-F238E27FC236}">
                <a16:creationId xmlns:a16="http://schemas.microsoft.com/office/drawing/2014/main" id="{7ADA1164-B9A5-008E-CCE2-9308DF84D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" y="0"/>
            <a:ext cx="106747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734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AFFC5-711D-CC62-ADD8-4422E0F03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B817050E-BA07-D294-3030-0D1742862B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" y="0"/>
            <a:ext cx="106747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3603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FAA13-8856-8D49-7B7C-AD6E0F5F4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928E6D6B-A226-A63E-395C-427872F77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" y="0"/>
            <a:ext cx="106747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288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46D28-867F-4612-3C44-8B76AB0BF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52FB4F35-8826-72DE-0ADB-5AF4DD4140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" y="0"/>
            <a:ext cx="10674717" cy="7559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C664C9-F669-7F5D-06B3-D303244AE7FD}"/>
              </a:ext>
            </a:extLst>
          </p:cNvPr>
          <p:cNvSpPr/>
          <p:nvPr/>
        </p:nvSpPr>
        <p:spPr>
          <a:xfrm>
            <a:off x="646176" y="6022848"/>
            <a:ext cx="4194048" cy="6461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953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B8AC1-2BAC-65FA-BB57-CB54C329A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FC8E3-DE9F-BF77-158C-90DFBE4D1E38}"/>
              </a:ext>
            </a:extLst>
          </p:cNvPr>
          <p:cNvSpPr/>
          <p:nvPr/>
        </p:nvSpPr>
        <p:spPr>
          <a:xfrm>
            <a:off x="646176" y="6022848"/>
            <a:ext cx="4194048" cy="6461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omputer screen shot of a program&#10;&#10;Description automatically generated">
            <a:extLst>
              <a:ext uri="{FF2B5EF4-FFF2-40B4-BE49-F238E27FC236}">
                <a16:creationId xmlns:a16="http://schemas.microsoft.com/office/drawing/2014/main" id="{9D4DE30F-2B95-3110-4011-23EEA89B0C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5500"/>
            <a:ext cx="10697482" cy="55316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88111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E09FC-80E6-9BE4-5399-E87E7A9BE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32C2CEA0-B19D-6C62-9ADB-D47D6801A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" y="0"/>
            <a:ext cx="10674717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44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7E031-0CC6-9C1E-0212-3FE46FA37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7A8DFBA-978C-3E22-D487-1A53CAF89E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" y="0"/>
            <a:ext cx="10674717" cy="7559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4E45FCD-608A-1242-C400-41EBB3BB2735}"/>
              </a:ext>
            </a:extLst>
          </p:cNvPr>
          <p:cNvSpPr/>
          <p:nvPr/>
        </p:nvSpPr>
        <p:spPr>
          <a:xfrm>
            <a:off x="621792" y="5864352"/>
            <a:ext cx="4194048" cy="6461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1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FC4D6-D89D-D382-E90D-6740B239C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2F5B65-6912-8EFD-F1A9-5CA6AF05B002}"/>
              </a:ext>
            </a:extLst>
          </p:cNvPr>
          <p:cNvSpPr/>
          <p:nvPr/>
        </p:nvSpPr>
        <p:spPr>
          <a:xfrm>
            <a:off x="621792" y="5864352"/>
            <a:ext cx="4194048" cy="64617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D1D2669D-4DAC-BBAE-C7AD-9DBC6E9C9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15500"/>
            <a:ext cx="10691813" cy="552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420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AE718-A826-8672-F2A9-B11AF5027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go for a software testing company&#10;&#10;Description automatically generated">
            <a:extLst>
              <a:ext uri="{FF2B5EF4-FFF2-40B4-BE49-F238E27FC236}">
                <a16:creationId xmlns:a16="http://schemas.microsoft.com/office/drawing/2014/main" id="{2E9D05A3-7FFA-7F0C-C6EC-D0030A8A9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10691813" cy="755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06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925AC-4E65-9F4D-FA07-818B7F5C2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blue text">
            <a:extLst>
              <a:ext uri="{FF2B5EF4-FFF2-40B4-BE49-F238E27FC236}">
                <a16:creationId xmlns:a16="http://schemas.microsoft.com/office/drawing/2014/main" id="{E9FC5875-16E0-B36D-8163-6E8D5D81D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" y="0"/>
            <a:ext cx="10679944" cy="755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982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</TotalTime>
  <Words>3</Words>
  <Application>Microsoft Office PowerPoint</Application>
  <PresentationFormat>Custom</PresentationFormat>
  <Paragraphs>1</Paragraphs>
  <Slides>88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3" baseType="lpstr">
      <vt:lpstr>Aptos</vt:lpstr>
      <vt:lpstr>Aptos Display</vt:lpstr>
      <vt:lpstr>Arial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Margo Ghaly</dc:creator>
  <cp:lastModifiedBy>Margo Ghaly</cp:lastModifiedBy>
  <cp:revision>1</cp:revision>
  <dcterms:created xsi:type="dcterms:W3CDTF">2024-03-07T11:08:30Z</dcterms:created>
  <dcterms:modified xsi:type="dcterms:W3CDTF">2024-03-07T13:52:47Z</dcterms:modified>
</cp:coreProperties>
</file>